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72" r:id="rId4"/>
    <p:sldId id="286" r:id="rId5"/>
    <p:sldId id="285" r:id="rId6"/>
    <p:sldId id="288" r:id="rId7"/>
    <p:sldId id="287" r:id="rId8"/>
    <p:sldId id="284" r:id="rId9"/>
    <p:sldId id="283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4660"/>
  </p:normalViewPr>
  <p:slideViewPr>
    <p:cSldViewPr>
      <p:cViewPr varScale="1">
        <p:scale>
          <a:sx n="75" d="100"/>
          <a:sy n="75" d="100"/>
        </p:scale>
        <p:origin x="12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179F3-7CDB-41DF-97C1-A3FD566D2170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C7C17-3AD8-4AFD-A5C6-4572F0965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7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A88BDE72-6F9E-40D2-95F7-5623DCED1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BAE98A4-1823-4B1F-95E6-DF61D45315BA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E0C2818-E311-429B-89AF-AA7BF6F0DF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DA010D4C-6846-4848-818B-0A3D37D6D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0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8A6D9-4C2B-4EAC-A4F0-1DEF58B8B7B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A59E-5317-46C0-87C4-6BBE4BBF0F7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76E38-9213-4C10-8DAF-D8B54C51FD43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9EE22-64AC-401E-AE74-E585F0421528}" type="datetime1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E667-683E-499C-B763-5CAB35B39DF6}" type="datetime1">
              <a:rPr lang="en-US" smtClean="0"/>
              <a:t>4/9/2018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8AFFD-DB39-4E65-8A6B-47B34EDE05EF}" type="datetime1">
              <a:rPr lang="en-US" smtClean="0"/>
              <a:t>4/9/2018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A65-2D70-45FD-B3CC-8209B3839068}" type="datetime1">
              <a:rPr lang="en-US" smtClean="0"/>
              <a:t>4/9/2018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4A89-FC2E-40B3-B103-DAE6B8BF8878}" type="datetime1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4B21E-70FF-41E6-868F-AF6B6547B181}" type="datetime1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56CD1-C0DC-4E63-86D4-35FFEFDD990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8D3DF-0F7C-4ED7-A5D8-821FBF1F3AA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C5D5D-629D-4F14-8903-C9D4E5E47177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229600" cy="1828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Ethical issues </a:t>
            </a:r>
            <a:r>
              <a:rPr lang="en-US" b="1" dirty="0"/>
              <a:t>in</a:t>
            </a:r>
            <a:r>
              <a:rPr lang="en-US" b="1" dirty="0">
                <a:solidFill>
                  <a:srgbClr val="FFFF00"/>
                </a:solidFill>
              </a:rPr>
              <a:t> Medical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30480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sz="4000" b="1" i="1" dirty="0">
                <a:solidFill>
                  <a:schemeClr val="tx1"/>
                </a:solidFill>
              </a:rPr>
              <a:t>By</a:t>
            </a:r>
          </a:p>
          <a:p>
            <a:pPr>
              <a:defRPr/>
            </a:pPr>
            <a:r>
              <a:rPr lang="en-US" sz="9600" b="1" i="1" dirty="0" err="1">
                <a:solidFill>
                  <a:schemeClr val="tx1"/>
                </a:solidFill>
              </a:rPr>
              <a:t>Dr.Jagadeesh.N</a:t>
            </a:r>
            <a:endParaRPr lang="en-US" sz="9600" b="1" i="1" dirty="0">
              <a:solidFill>
                <a:schemeClr val="tx1"/>
              </a:solidFill>
            </a:endParaRPr>
          </a:p>
          <a:p>
            <a:pPr algn="r">
              <a:defRPr/>
            </a:pPr>
            <a:r>
              <a:rPr lang="en-US" b="1" i="1" dirty="0">
                <a:solidFill>
                  <a:schemeClr val="tx1"/>
                </a:solidFill>
              </a:rPr>
              <a:t>MBBS, MD, DNB, LLB, PGDMLE</a:t>
            </a:r>
          </a:p>
          <a:p>
            <a:pPr>
              <a:defRPr/>
            </a:pPr>
            <a:r>
              <a:rPr lang="en-US" b="1" i="1" dirty="0">
                <a:solidFill>
                  <a:schemeClr val="tx1"/>
                </a:solidFill>
              </a:rPr>
              <a:t>*Professor &amp; HOD of Forensic Medicine</a:t>
            </a:r>
          </a:p>
          <a:p>
            <a:pPr>
              <a:defRPr/>
            </a:pPr>
            <a:r>
              <a:rPr lang="en-US" b="1" i="1" dirty="0" err="1">
                <a:solidFill>
                  <a:schemeClr val="tx1"/>
                </a:solidFill>
              </a:rPr>
              <a:t>Vydehi</a:t>
            </a:r>
            <a:r>
              <a:rPr lang="en-US" b="1" i="1" dirty="0">
                <a:solidFill>
                  <a:schemeClr val="tx1"/>
                </a:solidFill>
              </a:rPr>
              <a:t> Institute of Medical Sciences</a:t>
            </a:r>
          </a:p>
          <a:p>
            <a:pPr>
              <a:defRPr/>
            </a:pPr>
            <a:r>
              <a:rPr lang="en-US" b="1" i="1" dirty="0">
                <a:solidFill>
                  <a:schemeClr val="tx1"/>
                </a:solidFill>
              </a:rPr>
              <a:t>Bangalore, Karnataka, INDIA</a:t>
            </a:r>
          </a:p>
          <a:p>
            <a:pPr>
              <a:defRPr/>
            </a:pPr>
            <a:r>
              <a:rPr lang="en-US" b="1" i="1" dirty="0">
                <a:solidFill>
                  <a:schemeClr val="tx1"/>
                </a:solidFill>
              </a:rPr>
              <a:t>*Hon. Consultant, CEHAT, Mumbai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3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Outline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Let’s learn </a:t>
            </a:r>
            <a:r>
              <a:rPr lang="en-US" b="1" dirty="0">
                <a:solidFill>
                  <a:srgbClr val="FFFF00"/>
                </a:solidFill>
              </a:rPr>
              <a:t>Ethical issues </a:t>
            </a:r>
            <a:r>
              <a:rPr lang="en-US" b="1" dirty="0"/>
              <a:t>in</a:t>
            </a:r>
            <a:r>
              <a:rPr lang="en-US" b="1" dirty="0">
                <a:solidFill>
                  <a:srgbClr val="FFFF00"/>
                </a:solidFill>
              </a:rPr>
              <a:t> Medical Practice</a:t>
            </a:r>
          </a:p>
          <a:p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/>
              <a:t>Please comment on the </a:t>
            </a:r>
            <a:r>
              <a:rPr lang="en-US" b="1" dirty="0">
                <a:solidFill>
                  <a:srgbClr val="FFFF00"/>
                </a:solidFill>
              </a:rPr>
              <a:t>role of Doctor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52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76488" cy="4953000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52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990E-7E4D-475A-A130-5C499956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F047A-8BB0-41DF-90C6-931B654B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96F00-DF7D-4F2F-9EC5-5BE2A9F0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61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3E289-2B93-4EBE-A50D-6C91CFD5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A7008-43B1-4830-ABBB-B427609C1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2C229-408B-4485-97B0-B39D6A11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 descr="C:\Users\Dr.Jagadeesh N\Desktop\IMG_20150629_0622139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3612"/>
            <a:ext cx="9094289" cy="7001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436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04FBBFF-66E5-44A2-BFDF-C5B22D37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22FD515-8CC7-4426-B05D-39981348F3AF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939C1F01-53F4-4612-91B1-834AC87C3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solidFill>
                  <a:schemeClr val="tx1"/>
                </a:solidFill>
              </a:rPr>
              <a:t>Issues</a:t>
            </a:r>
            <a:r>
              <a:rPr lang="en-US" sz="4000">
                <a:solidFill>
                  <a:schemeClr val="hlink"/>
                </a:solidFill>
              </a:rPr>
              <a:t> with Virginity &amp; Defloration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A988F99-9656-45F1-9C1D-9A9FB29DE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5125" name="Picture 1">
            <a:extLst>
              <a:ext uri="{FF2B5EF4-FFF2-40B4-BE49-F238E27FC236}">
                <a16:creationId xmlns:a16="http://schemas.microsoft.com/office/drawing/2014/main" id="{9E2A70C2-BAB9-445D-90B4-23FEB6CE3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25"/>
            <a:ext cx="9144000" cy="671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58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DD7D-023D-4FFF-8190-862A0EC3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8F367B-96BC-4DA6-9AFE-8F63801EC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75674"/>
            <a:ext cx="4800600" cy="65868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08154-28DF-4E33-80A6-3928892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21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To Conclude………..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Ethical issues in Medical Practice</a:t>
            </a:r>
          </a:p>
          <a:p>
            <a:r>
              <a:rPr lang="en-US" dirty="0"/>
              <a:t>Informed consent</a:t>
            </a:r>
          </a:p>
          <a:p>
            <a:r>
              <a:rPr lang="en-US" dirty="0"/>
              <a:t>Confidentiality</a:t>
            </a:r>
          </a:p>
          <a:p>
            <a:r>
              <a:rPr lang="en-US" dirty="0"/>
              <a:t>Privacy</a:t>
            </a:r>
          </a:p>
          <a:p>
            <a:r>
              <a:rPr lang="en-US" dirty="0"/>
              <a:t>Justice – Resources / Access</a:t>
            </a:r>
          </a:p>
          <a:p>
            <a:r>
              <a:rPr lang="en-US" dirty="0"/>
              <a:t>Sensitivity – Prevent Revictimisation</a:t>
            </a:r>
          </a:p>
          <a:p>
            <a:r>
              <a:rPr lang="en-US" dirty="0"/>
              <a:t>Patience ……. Time……. Empathy </a:t>
            </a:r>
            <a:r>
              <a:rPr lang="en-US" dirty="0">
                <a:solidFill>
                  <a:srgbClr val="FFFF00"/>
                </a:solidFill>
              </a:rPr>
              <a:t>v</a:t>
            </a:r>
            <a:r>
              <a:rPr lang="en-US" dirty="0"/>
              <a:t> Sympathy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6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rgbClr val="FFFF00"/>
                </a:solidFill>
              </a:rPr>
              <a:t>Thank You</a:t>
            </a:r>
            <a:br>
              <a:rPr lang="en-US" sz="8000" b="1" dirty="0">
                <a:solidFill>
                  <a:srgbClr val="FFFF00"/>
                </a:solidFill>
              </a:rPr>
            </a:br>
            <a:r>
              <a:rPr lang="en-US" sz="4000" dirty="0"/>
              <a:t>email – forensicjagadeesh@gmail.com</a:t>
            </a:r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C:\Program Files (x86)\Microsoft Office\MEDIA\CAGCAT10\j02849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2888"/>
            <a:ext cx="8305799" cy="41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573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108</Words>
  <Application>Microsoft Office PowerPoint</Application>
  <PresentationFormat>On-screen Show (4:3)</PresentationFormat>
  <Paragraphs>34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Ethical issues in Medical Practice</vt:lpstr>
      <vt:lpstr>Outline </vt:lpstr>
      <vt:lpstr>Case study</vt:lpstr>
      <vt:lpstr>PowerPoint Presentation</vt:lpstr>
      <vt:lpstr>PowerPoint Presentation</vt:lpstr>
      <vt:lpstr>.</vt:lpstr>
      <vt:lpstr>Issues with Virginity &amp; Defloration</vt:lpstr>
      <vt:lpstr>PowerPoint Presentation</vt:lpstr>
      <vt:lpstr>To Conclude………..</vt:lpstr>
      <vt:lpstr>Thank You email – forensicjagadeesh@gmail.com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Relevance of POCSO Act &amp; Case based Forensic Assessments</dc:title>
  <dc:creator>jagadeesh narayanareddy</dc:creator>
  <cp:lastModifiedBy>forensicjagadeesh@outlook.com</cp:lastModifiedBy>
  <cp:revision>79</cp:revision>
  <dcterms:created xsi:type="dcterms:W3CDTF">2006-08-16T00:00:00Z</dcterms:created>
  <dcterms:modified xsi:type="dcterms:W3CDTF">2018-04-09T14:06:44Z</dcterms:modified>
</cp:coreProperties>
</file>